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np\Desktop\&#1074;&#1099;&#1089;&#1087;&#1091;&#1087;&#1083;\161426132.m4a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Учитель истории и обществознания МБОУ «Лицей №23</a:t>
            </a:r>
          </a:p>
          <a:p>
            <a:r>
              <a:rPr lang="ru-RU" dirty="0" smtClean="0"/>
              <a:t>Понамарева Надежда Петровна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Технология проблемного обучения как средство реализации </a:t>
            </a:r>
            <a:br>
              <a:rPr lang="ru-RU" b="1" dirty="0" smtClean="0"/>
            </a:br>
            <a:r>
              <a:rPr lang="ru-RU" b="1" dirty="0" err="1" smtClean="0"/>
              <a:t>метапредметного</a:t>
            </a:r>
            <a:r>
              <a:rPr lang="ru-RU" b="1" dirty="0" smtClean="0"/>
              <a:t> подхода</a:t>
            </a:r>
            <a:endParaRPr lang="ru-RU" b="1" dirty="0"/>
          </a:p>
        </p:txBody>
      </p:sp>
      <p:pic>
        <p:nvPicPr>
          <p:cNvPr id="14338" name="Picture 2" descr="https://mtdata.ru/u5/photo9B54/20439570051-0/origin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6858000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err="1" smtClean="0"/>
              <a:t>Метапредметный</a:t>
            </a:r>
            <a:r>
              <a:rPr lang="ru-RU" sz="2800" dirty="0" smtClean="0"/>
              <a:t> подход – </a:t>
            </a:r>
            <a:r>
              <a:rPr lang="ru-RU" sz="2800" dirty="0" err="1" smtClean="0"/>
              <a:t>подход</a:t>
            </a:r>
            <a:r>
              <a:rPr lang="ru-RU" sz="2800" dirty="0" smtClean="0"/>
              <a:t> к образованию, при котором ученик не только овладевает системой знаний, но и усваивает универсальный способы действий, с помощью которых он сможет сам добывать информацию.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286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Что такое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метапредметный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подход?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2" descr="https://mtdata.ru/u5/photo9B54/20439570051-0/origin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100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Основой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метапредметного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подхода является технология проблемного обучения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4" descr="https://sun9-59.userapi.com/c853428/v853428632/127e7f/526RsWUvOUo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3086100" cy="4114800"/>
          </a:xfrm>
          <a:prstGeom prst="rect">
            <a:avLst/>
          </a:prstGeom>
          <a:noFill/>
        </p:spPr>
      </p:pic>
      <p:pic>
        <p:nvPicPr>
          <p:cNvPr id="15362" name="Picture 2" descr="http://www.gorono-ozersk.ru/sites/default/files/naprav_deayt/gmo/metod_sobitiya/st_prakt/foto/stpr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438400"/>
            <a:ext cx="5135166" cy="2895600"/>
          </a:xfrm>
          <a:prstGeom prst="rect">
            <a:avLst/>
          </a:prstGeom>
          <a:noFill/>
        </p:spPr>
      </p:pic>
      <p:pic>
        <p:nvPicPr>
          <p:cNvPr id="5" name="16142613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77200" y="609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создание проблемной ситуации;</a:t>
            </a:r>
          </a:p>
          <a:p>
            <a:pPr lvl="0"/>
            <a:r>
              <a:rPr lang="ru-RU" dirty="0" smtClean="0"/>
              <a:t>побуждение к осознанию противоречия проблемной ситуации:</a:t>
            </a:r>
          </a:p>
          <a:p>
            <a:pPr lvl="0"/>
            <a:r>
              <a:rPr lang="ru-RU" dirty="0" smtClean="0"/>
              <a:t>побуждение к формулированию учебной проблемы;</a:t>
            </a:r>
          </a:p>
          <a:p>
            <a:r>
              <a:rPr lang="ru-RU" dirty="0" smtClean="0"/>
              <a:t>принятие предлагаемых учениками формулировок учебной проблемы.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Метод побуждающего диалога проблемы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Странствует в той части света, </a:t>
            </a:r>
          </a:p>
          <a:p>
            <a:pPr>
              <a:buNone/>
            </a:pPr>
            <a:r>
              <a:rPr lang="ru-RU" sz="3600" dirty="0" smtClean="0"/>
              <a:t>Где культура чрез труды </a:t>
            </a:r>
          </a:p>
          <a:p>
            <a:pPr>
              <a:buNone/>
            </a:pPr>
            <a:r>
              <a:rPr lang="ru-RU" sz="3600" dirty="0" smtClean="0"/>
              <a:t>Возрастает </a:t>
            </a:r>
            <a:r>
              <a:rPr lang="ru-RU" sz="3600" dirty="0" err="1" smtClean="0"/>
              <a:t>многи</a:t>
            </a:r>
            <a:r>
              <a:rPr lang="ru-RU" sz="3600" dirty="0" smtClean="0"/>
              <a:t> лета, </a:t>
            </a:r>
          </a:p>
          <a:p>
            <a:pPr>
              <a:buNone/>
            </a:pPr>
            <a:r>
              <a:rPr lang="ru-RU" sz="3600" dirty="0" smtClean="0"/>
              <a:t>Собирает там плоды, </a:t>
            </a:r>
          </a:p>
          <a:p>
            <a:pPr>
              <a:buNone/>
            </a:pPr>
            <a:r>
              <a:rPr lang="ru-RU" sz="3600" dirty="0" smtClean="0"/>
              <a:t>Ими россов услаждает </a:t>
            </a:r>
          </a:p>
          <a:p>
            <a:pPr>
              <a:buNone/>
            </a:pPr>
            <a:r>
              <a:rPr lang="ru-RU" sz="3600" dirty="0" smtClean="0"/>
              <a:t>И науки насаждает, </a:t>
            </a:r>
          </a:p>
          <a:p>
            <a:pPr>
              <a:buNone/>
            </a:pPr>
            <a:r>
              <a:rPr lang="ru-RU" sz="3600" dirty="0" smtClean="0"/>
              <a:t>Где не слыхано о них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Прием  «яркое пятно»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43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Система вопросов и заданий, которая активизирует логическое мышление учеников. </a:t>
            </a:r>
          </a:p>
          <a:p>
            <a:pPr>
              <a:buNone/>
            </a:pPr>
            <a:r>
              <a:rPr lang="ru-RU" dirty="0" smtClean="0"/>
              <a:t>   На этапе постановки проблемы учитель пошагово подводит учеников к формулированию темы.</a:t>
            </a:r>
          </a:p>
          <a:p>
            <a:pPr>
              <a:buNone/>
            </a:pPr>
            <a:r>
              <a:rPr lang="ru-RU" dirty="0" smtClean="0"/>
              <a:t>   На этапе поиска решения он выстраивает логическую цепочку умозаключений, ведущих к новому знанию.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Метод подводящего диалога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165</Words>
  <PresentationFormat>Экран (4:3)</PresentationFormat>
  <Paragraphs>25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                     Технология проблемного обучения как средство реализации  метапредметного подхода</vt:lpstr>
      <vt:lpstr>Слайд 2</vt:lpstr>
      <vt:lpstr>Основой метапредметного подхода является технология проблемного обучения</vt:lpstr>
      <vt:lpstr>Метод побуждающего диалога проблемы</vt:lpstr>
      <vt:lpstr>Прием  «яркое пятно»</vt:lpstr>
      <vt:lpstr> Метод подводящего диалога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Технология проблемного обучения как средство реализации  метапредметного подхода</dc:title>
  <dc:creator>User</dc:creator>
  <cp:lastModifiedBy>pnp</cp:lastModifiedBy>
  <cp:revision>10</cp:revision>
  <dcterms:created xsi:type="dcterms:W3CDTF">2019-10-24T13:28:07Z</dcterms:created>
  <dcterms:modified xsi:type="dcterms:W3CDTF">2019-10-25T04:52:11Z</dcterms:modified>
</cp:coreProperties>
</file>